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76"/>
  </p:normalViewPr>
  <p:slideViewPr>
    <p:cSldViewPr snapToGrid="0" showGuides="1">
      <p:cViewPr varScale="1">
        <p:scale>
          <a:sx n="32" d="100"/>
          <a:sy n="32" d="100"/>
        </p:scale>
        <p:origin x="1576" y="248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186641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30746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31127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286627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42365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277460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227216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38835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74262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5483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204857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66C95A-FB38-914E-B234-8B43803BE59F}" type="datetimeFigureOut">
              <a:rPr lang="en-NI" smtClean="0"/>
              <a:t>26/9/24</a:t>
            </a:fld>
            <a:endParaRPr lang="en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389D0-9092-8148-8B97-14BF4FCC09BA}" type="slidenum">
              <a:rPr lang="en-NI" smtClean="0"/>
              <a:t>‹#›</a:t>
            </a:fld>
            <a:endParaRPr lang="en-NI"/>
          </a:p>
        </p:txBody>
      </p:sp>
    </p:spTree>
    <p:extLst>
      <p:ext uri="{BB962C8B-B14F-4D97-AF65-F5344CB8AC3E}">
        <p14:creationId xmlns:p14="http://schemas.microsoft.com/office/powerpoint/2010/main" val="829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D1385">
                <a:alpha val="14957"/>
              </a:srgbClr>
            </a:gs>
            <a:gs pos="0">
              <a:srgbClr val="3D1385">
                <a:alpha val="30000"/>
              </a:srgbClr>
            </a:gs>
            <a:gs pos="95000">
              <a:schemeClr val="bg1"/>
            </a:gs>
            <a:gs pos="10000">
              <a:schemeClr val="bg1"/>
            </a:gs>
            <a:gs pos="5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01A2C5-1622-2AC6-A707-765EF1386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43111"/>
              </p:ext>
            </p:extLst>
          </p:nvPr>
        </p:nvGraphicFramePr>
        <p:xfrm>
          <a:off x="737605" y="4815875"/>
          <a:ext cx="14040000" cy="155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40000">
                  <a:extLst>
                    <a:ext uri="{9D8B030D-6E8A-4147-A177-3AD203B41FA5}">
                      <a16:colId xmlns:a16="http://schemas.microsoft.com/office/drawing/2014/main" val="14387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I" sz="5000" dirty="0"/>
                        <a:t>Background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1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0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I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640247"/>
                  </a:ext>
                </a:extLst>
              </a:tr>
            </a:tbl>
          </a:graphicData>
        </a:graphic>
      </p:graphicFrame>
      <p:sp>
        <p:nvSpPr>
          <p:cNvPr id="5" name="文本框 6">
            <a:extLst>
              <a:ext uri="{FF2B5EF4-FFF2-40B4-BE49-F238E27FC236}">
                <a16:creationId xmlns:a16="http://schemas.microsoft.com/office/drawing/2014/main" id="{4B65935C-1C10-FF69-AD08-84EB7ADC9852}"/>
              </a:ext>
            </a:extLst>
          </p:cNvPr>
          <p:cNvSpPr txBox="1"/>
          <p:nvPr/>
        </p:nvSpPr>
        <p:spPr>
          <a:xfrm>
            <a:off x="4436157" y="479061"/>
            <a:ext cx="21402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/>
              <a:t>Title of your Poster Title of your Poster Title of your Poster </a:t>
            </a:r>
          </a:p>
          <a:p>
            <a:pPr algn="ctr"/>
            <a:r>
              <a:rPr lang="en-US" altLang="zh-CN" sz="6000" b="1" dirty="0"/>
              <a:t>Title of your Poster Title of your Poster Title of your Poster </a:t>
            </a:r>
          </a:p>
          <a:p>
            <a:pPr algn="ctr"/>
            <a:endParaRPr lang="en-US" sz="3600" b="1" baseline="30000" dirty="0"/>
          </a:p>
          <a:p>
            <a:pPr algn="ctr"/>
            <a:r>
              <a:rPr lang="en-US" sz="3600" b="1" u="sng" dirty="0"/>
              <a:t>Name </a:t>
            </a:r>
            <a:r>
              <a:rPr lang="en-US" sz="3600" b="1" u="sng" dirty="0" err="1"/>
              <a:t>Lastname</a:t>
            </a:r>
            <a:r>
              <a:rPr lang="en-US" sz="3600" b="1" dirty="0"/>
              <a:t>, Name </a:t>
            </a:r>
            <a:r>
              <a:rPr lang="en-US" sz="3600" b="1" dirty="0" err="1"/>
              <a:t>Lastname</a:t>
            </a:r>
            <a:r>
              <a:rPr lang="en-US" sz="3600" b="1" dirty="0"/>
              <a:t>, Name </a:t>
            </a:r>
            <a:r>
              <a:rPr lang="en-US" sz="3600" b="1" dirty="0" err="1"/>
              <a:t>Lastname</a:t>
            </a:r>
            <a:endParaRPr lang="en-US" sz="3600" b="1" dirty="0"/>
          </a:p>
          <a:p>
            <a:pPr algn="ctr"/>
            <a:r>
              <a:rPr lang="en-US" sz="3600" dirty="0"/>
              <a:t>Main Affiliation</a:t>
            </a:r>
            <a:r>
              <a:rPr sz="3600" dirty="0"/>
              <a:t>, University</a:t>
            </a:r>
            <a:r>
              <a:rPr lang="en-US" sz="3600" dirty="0"/>
              <a:t> Name</a:t>
            </a:r>
            <a:r>
              <a:rPr sz="3600" dirty="0"/>
              <a:t>, </a:t>
            </a:r>
            <a:r>
              <a:rPr lang="en-US" sz="3600" dirty="0"/>
              <a:t>Country</a:t>
            </a:r>
            <a:endParaRPr kumimoji="1" lang="en-US" sz="3600" dirty="0"/>
          </a:p>
        </p:txBody>
      </p:sp>
      <p:pic>
        <p:nvPicPr>
          <p:cNvPr id="6" name="图片 8" descr="微信图片_20220729172248">
            <a:extLst>
              <a:ext uri="{FF2B5EF4-FFF2-40B4-BE49-F238E27FC236}">
                <a16:creationId xmlns:a16="http://schemas.microsoft.com/office/drawing/2014/main" id="{692C6763-97A2-A898-4958-61EE3C1E67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39055" y="332680"/>
            <a:ext cx="3698549" cy="3698549"/>
          </a:xfrm>
          <a:prstGeom prst="rect">
            <a:avLst/>
          </a:prstGeom>
        </p:spPr>
      </p:pic>
      <p:sp>
        <p:nvSpPr>
          <p:cNvPr id="7" name="矩形 140">
            <a:extLst>
              <a:ext uri="{FF2B5EF4-FFF2-40B4-BE49-F238E27FC236}">
                <a16:creationId xmlns:a16="http://schemas.microsoft.com/office/drawing/2014/main" id="{7A7C0CAE-C6E7-F11C-E538-F39D84470A6A}"/>
              </a:ext>
            </a:extLst>
          </p:cNvPr>
          <p:cNvSpPr/>
          <p:nvPr/>
        </p:nvSpPr>
        <p:spPr>
          <a:xfrm>
            <a:off x="737606" y="4273992"/>
            <a:ext cx="28800000" cy="76200"/>
          </a:xfrm>
          <a:prstGeom prst="rect">
            <a:avLst/>
          </a:prstGeom>
          <a:solidFill>
            <a:srgbClr val="3D138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5E6C03-FB43-4A7E-D7E6-39182C127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84040"/>
              </p:ext>
            </p:extLst>
          </p:nvPr>
        </p:nvGraphicFramePr>
        <p:xfrm>
          <a:off x="737605" y="14396347"/>
          <a:ext cx="14040000" cy="155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40000">
                  <a:extLst>
                    <a:ext uri="{9D8B030D-6E8A-4147-A177-3AD203B41FA5}">
                      <a16:colId xmlns:a16="http://schemas.microsoft.com/office/drawing/2014/main" val="14387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I" sz="5000" dirty="0"/>
                        <a:t>Aim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1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0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I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6402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CB8DFC-5E78-589F-E62F-BD7700B5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82262"/>
              </p:ext>
            </p:extLst>
          </p:nvPr>
        </p:nvGraphicFramePr>
        <p:xfrm>
          <a:off x="737605" y="19695001"/>
          <a:ext cx="14040000" cy="155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40000">
                  <a:extLst>
                    <a:ext uri="{9D8B030D-6E8A-4147-A177-3AD203B41FA5}">
                      <a16:colId xmlns:a16="http://schemas.microsoft.com/office/drawing/2014/main" val="14387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I" sz="5000" dirty="0"/>
                        <a:t>Methods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1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0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I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6402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1994795-9A66-1397-5453-02849FF2A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5021"/>
              </p:ext>
            </p:extLst>
          </p:nvPr>
        </p:nvGraphicFramePr>
        <p:xfrm>
          <a:off x="15557922" y="4815875"/>
          <a:ext cx="14040000" cy="155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40000">
                  <a:extLst>
                    <a:ext uri="{9D8B030D-6E8A-4147-A177-3AD203B41FA5}">
                      <a16:colId xmlns:a16="http://schemas.microsoft.com/office/drawing/2014/main" val="14387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I" sz="5000" dirty="0"/>
                        <a:t>Results and Discussion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1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0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I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64024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FCBBCBB-301F-AC9C-6708-F9893EADD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47571"/>
              </p:ext>
            </p:extLst>
          </p:nvPr>
        </p:nvGraphicFramePr>
        <p:xfrm>
          <a:off x="15557922" y="29563142"/>
          <a:ext cx="14040000" cy="155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40000">
                  <a:extLst>
                    <a:ext uri="{9D8B030D-6E8A-4147-A177-3AD203B41FA5}">
                      <a16:colId xmlns:a16="http://schemas.microsoft.com/office/drawing/2014/main" val="14387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I" sz="5000" dirty="0"/>
                        <a:t>Conclusion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1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0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I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6402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66C7A6-9704-EB4B-4916-31CCA6863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90841"/>
              </p:ext>
            </p:extLst>
          </p:nvPr>
        </p:nvGraphicFramePr>
        <p:xfrm>
          <a:off x="15557922" y="34009246"/>
          <a:ext cx="14040000" cy="155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40000">
                  <a:extLst>
                    <a:ext uri="{9D8B030D-6E8A-4147-A177-3AD203B41FA5}">
                      <a16:colId xmlns:a16="http://schemas.microsoft.com/office/drawing/2014/main" val="14387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I" sz="5000" dirty="0"/>
                        <a:t>Acknowledgements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1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0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I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640247"/>
                  </a:ext>
                </a:extLst>
              </a:tr>
            </a:tbl>
          </a:graphicData>
        </a:graphic>
      </p:graphicFrame>
      <p:sp>
        <p:nvSpPr>
          <p:cNvPr id="13" name="文本框 6">
            <a:extLst>
              <a:ext uri="{FF2B5EF4-FFF2-40B4-BE49-F238E27FC236}">
                <a16:creationId xmlns:a16="http://schemas.microsoft.com/office/drawing/2014/main" id="{44774F3C-B47B-CB9F-1450-98CDCB321ACE}"/>
              </a:ext>
            </a:extLst>
          </p:cNvPr>
          <p:cNvSpPr txBox="1"/>
          <p:nvPr/>
        </p:nvSpPr>
        <p:spPr>
          <a:xfrm>
            <a:off x="15557922" y="40162759"/>
            <a:ext cx="14040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References:</a:t>
            </a:r>
          </a:p>
          <a:p>
            <a:pPr marL="742950" indent="-742950" algn="just">
              <a:buAutoNum type="arabicPeriod"/>
            </a:pPr>
            <a:r>
              <a:rPr lang="en-US" sz="2400" dirty="0" err="1"/>
              <a:t>Abc</a:t>
            </a:r>
            <a:r>
              <a:rPr lang="en-US" sz="2400" dirty="0"/>
              <a:t> </a:t>
            </a:r>
            <a:r>
              <a:rPr lang="en-US" sz="2400" dirty="0" err="1"/>
              <a:t>Xyz</a:t>
            </a:r>
            <a:endParaRPr lang="en-US" sz="2400" dirty="0"/>
          </a:p>
          <a:p>
            <a:pPr marL="742950" indent="-742950" algn="just">
              <a:buAutoNum type="arabicPeriod"/>
            </a:pPr>
            <a:r>
              <a:rPr lang="en-US" sz="2400" dirty="0" err="1"/>
              <a:t>Abc</a:t>
            </a:r>
            <a:r>
              <a:rPr lang="en-US" sz="2400" dirty="0"/>
              <a:t> </a:t>
            </a:r>
            <a:r>
              <a:rPr lang="en-US" sz="2400" dirty="0" err="1"/>
              <a:t>Xyz</a:t>
            </a:r>
            <a:endParaRPr lang="en-US" sz="2400" dirty="0"/>
          </a:p>
          <a:p>
            <a:pPr marL="742950" indent="-742950" algn="just">
              <a:buAutoNum type="arabicPeriod"/>
            </a:pPr>
            <a:r>
              <a:rPr lang="en-US" sz="2400" dirty="0" err="1"/>
              <a:t>Abc</a:t>
            </a:r>
            <a:r>
              <a:rPr lang="en-US" sz="2400" dirty="0"/>
              <a:t> </a:t>
            </a:r>
            <a:r>
              <a:rPr lang="en-US" sz="2400" dirty="0" err="1"/>
              <a:t>Xyz</a:t>
            </a:r>
            <a:endParaRPr lang="en-US" sz="2400" dirty="0"/>
          </a:p>
          <a:p>
            <a:pPr marL="742950" indent="-742950" algn="just">
              <a:buAutoNum type="arabicPeriod"/>
            </a:pPr>
            <a:r>
              <a:rPr lang="en-US" sz="2400" dirty="0" err="1"/>
              <a:t>Abc</a:t>
            </a:r>
            <a:r>
              <a:rPr lang="en-US" sz="2400" dirty="0"/>
              <a:t> </a:t>
            </a:r>
            <a:r>
              <a:rPr lang="en-US" sz="2400" dirty="0" err="1"/>
              <a:t>Xyz</a:t>
            </a:r>
            <a:endParaRPr lang="en-US" sz="2400" dirty="0"/>
          </a:p>
          <a:p>
            <a:pPr marL="742950" indent="-742950" algn="just">
              <a:buAutoNum type="arabicPeriod"/>
            </a:pPr>
            <a:r>
              <a:rPr lang="en-US" sz="2400" dirty="0" err="1"/>
              <a:t>Abc</a:t>
            </a:r>
            <a:r>
              <a:rPr lang="en-US" sz="2400" dirty="0"/>
              <a:t> </a:t>
            </a:r>
            <a:r>
              <a:rPr lang="en-US" sz="2400" dirty="0" err="1"/>
              <a:t>Xyz</a:t>
            </a:r>
            <a:endParaRPr kumimoji="1"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C0AE2C-246F-0592-0535-ED9AA4D00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711" t="12161" r="28476" b="72385"/>
          <a:stretch/>
        </p:blipFill>
        <p:spPr>
          <a:xfrm>
            <a:off x="737605" y="1744309"/>
            <a:ext cx="4016069" cy="2151072"/>
          </a:xfrm>
          <a:prstGeom prst="rect">
            <a:avLst/>
          </a:prstGeom>
        </p:spPr>
      </p:pic>
      <p:pic>
        <p:nvPicPr>
          <p:cNvPr id="17" name="Picture 16" descr="A logo for a dental education&#10;&#10;Description automatically generated">
            <a:extLst>
              <a:ext uri="{FF2B5EF4-FFF2-40B4-BE49-F238E27FC236}">
                <a16:creationId xmlns:a16="http://schemas.microsoft.com/office/drawing/2014/main" id="{6B76252F-2F36-19BB-75DA-8E0905E0B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62704" b="-2086"/>
          <a:stretch/>
        </p:blipFill>
        <p:spPr>
          <a:xfrm>
            <a:off x="320491" y="598463"/>
            <a:ext cx="4850296" cy="11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59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R Vanegas S</dc:creator>
  <cp:lastModifiedBy>Juan R Vanegas S</cp:lastModifiedBy>
  <cp:revision>7</cp:revision>
  <dcterms:created xsi:type="dcterms:W3CDTF">2024-09-26T05:34:34Z</dcterms:created>
  <dcterms:modified xsi:type="dcterms:W3CDTF">2024-09-26T06:22:04Z</dcterms:modified>
</cp:coreProperties>
</file>